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76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42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38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74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56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463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99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4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2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276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79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53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8BD00E-348F-4473-8E4F-61ADA6689B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8E8696-EE96-478E-91F3-75E7E1D79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82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9B35-C8DD-F08C-D656-AFE0F2DE6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7231-EFD5-5EBB-A7D7-4FC5AEEAA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647B40-8F87-F48C-B501-72E788CE2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37" t="11930" r="19868" b="8070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76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F4BEA-2754-7892-3288-FADFFEF9F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71691-ADA3-496E-0D91-D6CE5ABBE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06205B-28F5-A125-A307-A6CCBF752D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944" t="22389" r="26582" b="8259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91EA4B-7891-4A31-D11F-38E99D470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6285669"/>
            <a:ext cx="901700" cy="414409"/>
          </a:xfrm>
          <a:prstGeom prst="rect">
            <a:avLst/>
          </a:prstGeom>
          <a:ln w="19050">
            <a:noFill/>
          </a:ln>
          <a:effectLst>
            <a:softEdge rad="3175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88E915-F146-B59D-F7CC-FAA43D561B2C}"/>
              </a:ext>
            </a:extLst>
          </p:cNvPr>
          <p:cNvSpPr txBox="1"/>
          <p:nvPr/>
        </p:nvSpPr>
        <p:spPr>
          <a:xfrm>
            <a:off x="5033165" y="6383340"/>
            <a:ext cx="4021935" cy="369332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en-GB"/>
              <a:t>https://www.cost.eu/actions/ca23107/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4740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E8849-A31A-FE66-1DE4-D3586620F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BC7A7-2FBF-9D3B-887B-B069DB2D7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60C076-471C-1F78-0206-16C4D82DD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AF7F2A-B3D2-35E5-00B1-D93A75A02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154" y="150649"/>
            <a:ext cx="2162676" cy="993939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E58343-10EF-1CEF-7C57-3238C8CA1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308444"/>
            <a:ext cx="901700" cy="414409"/>
          </a:xfrm>
          <a:prstGeom prst="rect">
            <a:avLst/>
          </a:prstGeom>
          <a:ln w="1905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019822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3403</TotalTime>
  <Words>12</Words>
  <Application>Microsoft Office PowerPoint</Application>
  <PresentationFormat>On-screen Show (4:3)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Randall</dc:creator>
  <cp:lastModifiedBy>Nicola Randall</cp:lastModifiedBy>
  <cp:revision>1</cp:revision>
  <dcterms:created xsi:type="dcterms:W3CDTF">2026-10-28T14:34:17Z</dcterms:created>
  <dcterms:modified xsi:type="dcterms:W3CDTF">2026-10-30T23:17:25Z</dcterms:modified>
</cp:coreProperties>
</file>